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4" r:id="rId9"/>
    <p:sldId id="263" r:id="rId10"/>
    <p:sldId id="268" r:id="rId11"/>
    <p:sldId id="266" r:id="rId12"/>
    <p:sldId id="267" r:id="rId13"/>
    <p:sldId id="265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2017/10/25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2017/10/25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2017/10/25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2017/10/25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2017/10/25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2017/10/25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2017/10/25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G_11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4151" y="0"/>
            <a:ext cx="3855697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2627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</a:rPr>
              <a:t>美术效果图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r>
              <a:rPr lang="zh-CN" altLang="en-US" dirty="0" smtClean="0"/>
              <a:t>账号登录界面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显示公司</a:t>
            </a:r>
            <a:r>
              <a:rPr lang="en-US" altLang="zh-CN" dirty="0" smtClean="0"/>
              <a:t>logo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852936"/>
            <a:ext cx="238125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3" y="2132856"/>
            <a:ext cx="1800200" cy="403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箭头连接符 9"/>
          <p:cNvCxnSpPr/>
          <p:nvPr/>
        </p:nvCxnSpPr>
        <p:spPr>
          <a:xfrm>
            <a:off x="1115616" y="908720"/>
            <a:ext cx="1944216" cy="122413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11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4151" y="0"/>
            <a:ext cx="38556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62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修改密码界面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IMG_11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4151" y="0"/>
            <a:ext cx="3855697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262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实名认证界面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11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4151" y="0"/>
            <a:ext cx="385569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6277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绑定手机界面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每个手机号只能绑定一个账号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手机号和账号一一对应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绑定后，登录账号可使用原账号或手机号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62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</a:rPr>
              <a:t>美术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r>
              <a:rPr lang="zh-CN" altLang="en-US" dirty="0" smtClean="0">
                <a:solidFill>
                  <a:srgbClr val="FF0000"/>
                </a:solidFill>
              </a:rPr>
              <a:t>新增图标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51520" y="836712"/>
            <a:ext cx="41044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</a:t>
            </a:r>
            <a:r>
              <a:rPr lang="zh-CN" altLang="en-US" dirty="0" smtClean="0"/>
              <a:t>图标               用途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账号小人：账号</a:t>
            </a:r>
            <a:r>
              <a:rPr lang="en-US" altLang="zh-CN" dirty="0" smtClean="0"/>
              <a:t>ID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锁图标：密码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手机图标：手机号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邮件图标：验证码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圆形关闭图标：删除记录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密码可视图标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7.</a:t>
            </a:r>
            <a:r>
              <a:rPr lang="zh-CN" altLang="en-US" dirty="0" smtClean="0"/>
              <a:t>密码不可视图标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8.</a:t>
            </a:r>
            <a:r>
              <a:rPr lang="zh-CN" altLang="en-US" dirty="0" smtClean="0"/>
              <a:t>圆形公司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：账号设置按钮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340768"/>
            <a:ext cx="3524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5331" y="1844824"/>
            <a:ext cx="3905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2006" y="2492896"/>
            <a:ext cx="3238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7824" y="3068960"/>
            <a:ext cx="3238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19872" y="3645024"/>
            <a:ext cx="3048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4653136"/>
            <a:ext cx="495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11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4151" y="0"/>
            <a:ext cx="38556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627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账号登录界面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账号下拉按钮，保存近期最多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个账号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若无登录记录，点击后提示“没有历史登录信息”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1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4151" y="0"/>
            <a:ext cx="38556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6277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</a:rPr>
              <a:t>美术效果图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r>
              <a:rPr lang="zh-CN" altLang="en-US" dirty="0" smtClean="0"/>
              <a:t>账号登录界面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有登录记录，点击后显示近期的账号，并有删除记录的按钮</a:t>
            </a:r>
            <a:endParaRPr lang="en-US" altLang="zh-CN" dirty="0" smtClean="0"/>
          </a:p>
          <a:p>
            <a:endParaRPr lang="en-US" altLang="zh-CN" dirty="0" smtClean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547664" y="1412776"/>
            <a:ext cx="3960440" cy="172819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110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4151" y="0"/>
            <a:ext cx="3855697" cy="6858000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>
            <a:off x="1547664" y="1124744"/>
            <a:ext cx="1656184" cy="194421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0"/>
            <a:ext cx="26277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</a:rPr>
              <a:t>美术效果图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r>
              <a:rPr lang="zh-CN" altLang="en-US" dirty="0" smtClean="0"/>
              <a:t>忘记密码界面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只有先绑定手机号码才可找回密码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玩家输入账号和手机号，点击获取验证码，输入正确验证码</a:t>
            </a:r>
            <a:r>
              <a:rPr lang="zh-CN" altLang="en-US" dirty="0" smtClean="0"/>
              <a:t>后打开新密码输入界面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若账号没有绑定过手机号，则提示没有绑定手机号</a:t>
            </a:r>
            <a:endParaRPr lang="en-US" altLang="zh-CN" dirty="0" smtClean="0"/>
          </a:p>
        </p:txBody>
      </p:sp>
      <p:pic>
        <p:nvPicPr>
          <p:cNvPr id="10241" name="Picture 1" descr="C:\Users\Administrator\Documents\Tencent Files\422486998\Image\C2C\Image1\77C94361917FC0D89DF2C94C4CE4D8D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6106" y="2132857"/>
            <a:ext cx="2657894" cy="47251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110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4151" y="0"/>
            <a:ext cx="38556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6277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</a:rPr>
              <a:t>美术效果图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r>
              <a:rPr lang="zh-CN" altLang="en-US" dirty="0" smtClean="0"/>
              <a:t>手机注册界面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点击获取手机验证码，短信发送</a:t>
            </a:r>
            <a:r>
              <a:rPr lang="en-US" altLang="zh-CN" dirty="0" smtClean="0"/>
              <a:t>4</a:t>
            </a:r>
            <a:r>
              <a:rPr lang="zh-CN" altLang="en-US" dirty="0" smtClean="0"/>
              <a:t>位随机数字，</a:t>
            </a:r>
            <a:r>
              <a:rPr lang="en-US" altLang="zh-CN" dirty="0" smtClean="0"/>
              <a:t>60</a:t>
            </a:r>
            <a:r>
              <a:rPr lang="zh-CN" altLang="en-US" dirty="0" smtClean="0"/>
              <a:t>秒内输入有效，超过</a:t>
            </a:r>
            <a:r>
              <a:rPr lang="en-US" altLang="zh-CN" dirty="0" smtClean="0"/>
              <a:t>60</a:t>
            </a:r>
            <a:r>
              <a:rPr lang="zh-CN" altLang="en-US" dirty="0" smtClean="0"/>
              <a:t>秒，重新获取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110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4151" y="0"/>
            <a:ext cx="38556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62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</a:rPr>
              <a:t>美术效果图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r>
              <a:rPr lang="zh-CN" altLang="en-US" dirty="0" smtClean="0"/>
              <a:t>普通注册界面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110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4151" y="0"/>
            <a:ext cx="38556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627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一键注册提示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一键注册，用于苹果游客登录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124744"/>
            <a:ext cx="7389135" cy="412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流程图: 联系 4"/>
          <p:cNvSpPr/>
          <p:nvPr/>
        </p:nvSpPr>
        <p:spPr>
          <a:xfrm>
            <a:off x="7236296" y="1196752"/>
            <a:ext cx="576064" cy="529208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公司</a:t>
            </a:r>
            <a:r>
              <a:rPr lang="en-US" altLang="zh-CN" sz="1000" dirty="0" smtClean="0"/>
              <a:t>logo</a:t>
            </a:r>
            <a:endParaRPr lang="zh-CN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444208" y="476672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原账号设置按钮改为圆形公司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按钮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262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</a:rPr>
              <a:t>美术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r>
              <a:rPr lang="zh-CN" altLang="en-US" dirty="0" smtClean="0"/>
              <a:t>账号设置按钮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110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4151" y="0"/>
            <a:ext cx="38556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6277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</a:rPr>
              <a:t>美术效果图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r>
              <a:rPr lang="zh-CN" altLang="en-US" dirty="0" smtClean="0"/>
              <a:t>账号设置界面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修改密码，绑定手机功能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切换账号，注销操作</a:t>
            </a:r>
            <a:endParaRPr lang="en-US" altLang="zh-CN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285</Words>
  <Application>Microsoft Office PowerPoint</Application>
  <PresentationFormat>全屏显示(4:3)</PresentationFormat>
  <Paragraphs>61</Paragraphs>
  <Slides>13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23</cp:revision>
  <dcterms:created xsi:type="dcterms:W3CDTF">2017-08-14T08:02:45Z</dcterms:created>
  <dcterms:modified xsi:type="dcterms:W3CDTF">2017-10-25T06:55:17Z</dcterms:modified>
</cp:coreProperties>
</file>